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90" r:id="rId3"/>
    <p:sldId id="289" r:id="rId4"/>
    <p:sldId id="288" r:id="rId5"/>
    <p:sldId id="287" r:id="rId6"/>
    <p:sldId id="286" r:id="rId7"/>
    <p:sldId id="284" r:id="rId8"/>
    <p:sldId id="267"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68366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66243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49773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70494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195689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C0C9518-5CD7-46EF-9F5A-4784FB474957}" type="datetimeFigureOut">
              <a:rPr lang="ar-IQ" smtClean="0"/>
              <a:t>14/10/1440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333354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C0C9518-5CD7-46EF-9F5A-4784FB474957}" type="datetimeFigureOut">
              <a:rPr lang="ar-IQ" smtClean="0"/>
              <a:t>14/10/1440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688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C0C9518-5CD7-46EF-9F5A-4784FB474957}" type="datetimeFigureOut">
              <a:rPr lang="ar-IQ" smtClean="0"/>
              <a:t>14/10/1440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2312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0C9518-5CD7-46EF-9F5A-4784FB474957}" type="datetimeFigureOut">
              <a:rPr lang="ar-IQ" smtClean="0"/>
              <a:t>14/10/1440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87176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0C9518-5CD7-46EF-9F5A-4784FB474957}" type="datetimeFigureOut">
              <a:rPr lang="ar-IQ" smtClean="0"/>
              <a:t>14/10/1440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1680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0C9518-5CD7-46EF-9F5A-4784FB474957}" type="datetimeFigureOut">
              <a:rPr lang="ar-IQ" smtClean="0"/>
              <a:t>14/10/1440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9126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E584510-56DF-4F62-A817-BE871B2190C6}" type="slidenum">
              <a:rPr lang="ar-IQ" smtClean="0"/>
              <a:t>‹#›</a:t>
            </a:fld>
            <a:endParaRPr lang="ar-IQ"/>
          </a:p>
        </p:txBody>
      </p:sp>
    </p:spTree>
    <p:extLst>
      <p:ext uri="{BB962C8B-B14F-4D97-AF65-F5344CB8AC3E}">
        <p14:creationId xmlns:p14="http://schemas.microsoft.com/office/powerpoint/2010/main" val="1347956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76672"/>
            <a:ext cx="8928992" cy="6858000"/>
          </a:xfrm>
        </p:spPr>
        <p:txBody>
          <a:bodyPr>
            <a:normAutofit/>
          </a:bodyPr>
          <a:lstStyle/>
          <a:p>
            <a:pPr algn="ctr"/>
            <a:r>
              <a:rPr lang="ar-SA" sz="4000" b="1" dirty="0" smtClean="0">
                <a:solidFill>
                  <a:srgbClr val="FF0000"/>
                </a:solidFill>
              </a:rPr>
              <a:t>المحاضرة </a:t>
            </a:r>
            <a:r>
              <a:rPr lang="ar-SA" sz="4000" b="1" dirty="0" smtClean="0">
                <a:solidFill>
                  <a:srgbClr val="FF0000"/>
                </a:solidFill>
              </a:rPr>
              <a:t>الثامنة </a:t>
            </a:r>
            <a:endParaRPr lang="ar-SA" sz="4000" b="1" dirty="0" smtClean="0">
              <a:solidFill>
                <a:srgbClr val="FF0000"/>
              </a:solidFill>
            </a:endParaRPr>
          </a:p>
        </p:txBody>
      </p:sp>
      <p:sp>
        <p:nvSpPr>
          <p:cNvPr id="2" name="مستطيل 1"/>
          <p:cNvSpPr/>
          <p:nvPr/>
        </p:nvSpPr>
        <p:spPr>
          <a:xfrm>
            <a:off x="0" y="1196753"/>
            <a:ext cx="9144000" cy="1107996"/>
          </a:xfrm>
          <a:prstGeom prst="rect">
            <a:avLst/>
          </a:prstGeom>
        </p:spPr>
        <p:txBody>
          <a:bodyPr wrap="square">
            <a:spAutoFit/>
          </a:bodyPr>
          <a:lstStyle/>
          <a:p>
            <a:pPr algn="ctr"/>
            <a:r>
              <a:rPr lang="ar-IQ" sz="4800" b="1" dirty="0" err="1"/>
              <a:t>التربیة</a:t>
            </a:r>
            <a:r>
              <a:rPr lang="ar-IQ" sz="4800" b="1" dirty="0"/>
              <a:t> </a:t>
            </a:r>
            <a:r>
              <a:rPr lang="ar-IQ" sz="4800" b="1" dirty="0" err="1"/>
              <a:t>البدنیة</a:t>
            </a:r>
            <a:r>
              <a:rPr lang="ar-IQ" sz="4800" b="1" dirty="0"/>
              <a:t> و </a:t>
            </a:r>
            <a:r>
              <a:rPr lang="ar-IQ" sz="4800" b="1" dirty="0" err="1"/>
              <a:t>الریاضیة</a:t>
            </a:r>
            <a:r>
              <a:rPr lang="ar-IQ" sz="4800" b="1" dirty="0"/>
              <a:t> في </a:t>
            </a:r>
            <a:r>
              <a:rPr lang="ar-IQ" sz="4800" b="1" dirty="0" err="1" smtClean="0"/>
              <a:t>سبارطة</a:t>
            </a:r>
            <a:endParaRPr lang="ar-IQ" sz="4800" b="1" dirty="0"/>
          </a:p>
          <a:p>
            <a:pPr algn="ctr"/>
            <a:endParaRPr lang="ar-IQ" b="1" dirty="0"/>
          </a:p>
        </p:txBody>
      </p:sp>
    </p:spTree>
    <p:extLst>
      <p:ext uri="{BB962C8B-B14F-4D97-AF65-F5344CB8AC3E}">
        <p14:creationId xmlns:p14="http://schemas.microsoft.com/office/powerpoint/2010/main" val="1796076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r>
              <a:rPr lang="ar-IQ" b="1" u="dash" dirty="0"/>
              <a:t>التربية البدنية في </a:t>
            </a:r>
            <a:r>
              <a:rPr lang="ar-IQ" b="1" u="dash" dirty="0" err="1"/>
              <a:t>اسبرطة</a:t>
            </a:r>
            <a:r>
              <a:rPr lang="ar-IQ" b="1" u="dash" dirty="0"/>
              <a:t> </a:t>
            </a:r>
            <a:endParaRPr lang="en-US" dirty="0"/>
          </a:p>
          <a:p>
            <a:pPr algn="justLow"/>
            <a:r>
              <a:rPr lang="ar-IQ" dirty="0"/>
              <a:t>	</a:t>
            </a:r>
            <a:r>
              <a:rPr lang="ar-IQ" sz="3600" dirty="0" smtClean="0"/>
              <a:t>في بداية </a:t>
            </a:r>
            <a:r>
              <a:rPr lang="ar-IQ" sz="3600" dirty="0"/>
              <a:t>القرن الثامن قبل الميلاد أخذ نفوذ مدينة </a:t>
            </a:r>
            <a:r>
              <a:rPr lang="ar-IQ" sz="3600" dirty="0" err="1"/>
              <a:t>اسبرطة</a:t>
            </a:r>
            <a:r>
              <a:rPr lang="ar-IQ" sz="3600" dirty="0"/>
              <a:t> يمتد الى المناطق المجاورة لها حتى تمكنت من السيطرة على </a:t>
            </a:r>
            <a:r>
              <a:rPr lang="ar-IQ" sz="3600" dirty="0" err="1"/>
              <a:t>لاكونيا</a:t>
            </a:r>
            <a:r>
              <a:rPr lang="ar-IQ" sz="3600" dirty="0"/>
              <a:t> التي تشمل النصف الجنوبي من شبة جزيرة البلقان، أن عدد سكان </a:t>
            </a:r>
            <a:r>
              <a:rPr lang="ar-IQ" sz="3600" dirty="0" err="1"/>
              <a:t>اسبرطة</a:t>
            </a:r>
            <a:r>
              <a:rPr lang="ar-IQ" sz="3600" dirty="0"/>
              <a:t> كان في بداية القرن الثامن قبل الميلاد حوالي ربع مليون نسمة أكثرهم من سكان المدن التي وضعت تحت سيطرتهم بينما عدد </a:t>
            </a:r>
            <a:r>
              <a:rPr lang="ar-IQ" sz="3600" dirty="0" err="1"/>
              <a:t>الاسبرطيين</a:t>
            </a:r>
            <a:r>
              <a:rPr lang="ar-IQ" sz="3600" dirty="0"/>
              <a:t> الأصليين لا يتجاوز تسعة الالف نسمة لذا كان يشكلون الطبقة العسكرية المسيطرة على الدولة لتطبيق التقاليد الاجتماعية والسياسية الخاصة بهم والمتوارثة من اجدادهم </a:t>
            </a:r>
            <a:r>
              <a:rPr lang="ar-IQ" sz="3600" dirty="0" err="1"/>
              <a:t>الهوميرين</a:t>
            </a:r>
            <a:r>
              <a:rPr lang="ar-IQ" sz="3600" dirty="0"/>
              <a:t>، كان الهدف الاساسي من التربية والتربية البدنية هو الغرض العسكري لغرض اعداد جيش قوي قادر على تحقيق أهدافهم الإغريقية.</a:t>
            </a:r>
            <a:endParaRPr lang="en-US" sz="3600" dirty="0"/>
          </a:p>
          <a:p>
            <a:pPr algn="ctr"/>
            <a:endParaRPr lang="ar-IQ" dirty="0"/>
          </a:p>
        </p:txBody>
      </p:sp>
    </p:spTree>
    <p:extLst>
      <p:ext uri="{BB962C8B-B14F-4D97-AF65-F5344CB8AC3E}">
        <p14:creationId xmlns:p14="http://schemas.microsoft.com/office/powerpoint/2010/main" val="2130303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624736"/>
          </a:xfrm>
        </p:spPr>
        <p:txBody>
          <a:bodyPr>
            <a:normAutofit/>
          </a:bodyPr>
          <a:lstStyle/>
          <a:p>
            <a:r>
              <a:rPr lang="ar-IQ" dirty="0"/>
              <a:t>	لقد </a:t>
            </a:r>
            <a:r>
              <a:rPr lang="ar-IQ" dirty="0" err="1"/>
              <a:t>تميزة</a:t>
            </a:r>
            <a:r>
              <a:rPr lang="ar-IQ" dirty="0"/>
              <a:t> </a:t>
            </a:r>
            <a:r>
              <a:rPr lang="ar-IQ" dirty="0" err="1"/>
              <a:t>اسبرطة</a:t>
            </a:r>
            <a:r>
              <a:rPr lang="ar-IQ" dirty="0"/>
              <a:t> بالاتجاه التربوي بثلاث عوامل وهي:-</a:t>
            </a:r>
            <a:endParaRPr lang="en-US" dirty="0"/>
          </a:p>
          <a:p>
            <a:pPr lvl="0"/>
            <a:r>
              <a:rPr lang="ar-IQ" dirty="0"/>
              <a:t> البيئة الجغرافية .</a:t>
            </a:r>
            <a:endParaRPr lang="en-US" dirty="0"/>
          </a:p>
          <a:p>
            <a:pPr lvl="0"/>
            <a:r>
              <a:rPr lang="ar-IQ" dirty="0"/>
              <a:t> النظام الاجتماعي .</a:t>
            </a:r>
            <a:endParaRPr lang="en-US" dirty="0"/>
          </a:p>
          <a:p>
            <a:pPr lvl="0"/>
            <a:r>
              <a:rPr lang="ar-IQ" dirty="0"/>
              <a:t> العلاقات السياسية.</a:t>
            </a:r>
            <a:endParaRPr lang="en-US" dirty="0"/>
          </a:p>
          <a:p>
            <a:r>
              <a:rPr lang="ar-IQ" dirty="0" smtClean="0"/>
              <a:t>أن </a:t>
            </a:r>
            <a:r>
              <a:rPr lang="ar-IQ" dirty="0"/>
              <a:t>بيئة منطقة </a:t>
            </a:r>
            <a:r>
              <a:rPr lang="ar-IQ" dirty="0" err="1"/>
              <a:t>اسبرطة</a:t>
            </a:r>
            <a:r>
              <a:rPr lang="ar-IQ" dirty="0"/>
              <a:t> كانت تتطلب الكفاح المستمر الــذي يستند على قوة الجسم والقدرة على التحمل وهو ما تتميز به تلك القبائل من اصل </a:t>
            </a:r>
            <a:r>
              <a:rPr lang="ar-IQ" dirty="0" err="1"/>
              <a:t>دورياني</a:t>
            </a:r>
            <a:r>
              <a:rPr lang="ar-IQ" dirty="0"/>
              <a:t> لذا اطلق عليهم </a:t>
            </a:r>
            <a:r>
              <a:rPr lang="ar-IQ" dirty="0" err="1"/>
              <a:t>الاسبرطيين</a:t>
            </a:r>
            <a:endParaRPr lang="en-US" dirty="0"/>
          </a:p>
          <a:p>
            <a:r>
              <a:rPr lang="ar-IQ" dirty="0"/>
              <a:t>	</a:t>
            </a:r>
            <a:r>
              <a:rPr lang="ar-IQ" dirty="0" smtClean="0"/>
              <a:t>وتعطي </a:t>
            </a:r>
            <a:r>
              <a:rPr lang="ar-IQ" dirty="0"/>
              <a:t>هذه الكلمة معنى قوة الشكيمة والجلد وبذلك اصبحوا يمثلون الطبقة الاولى في هذا المجتمع الجديد وتليه الطبقة المتوسطة وهم أتباعهم والطبقة الثالثة وهي طبقة العبيد، لذلك كان لابد لهم من جيش قوي مدرب يشمل جميع القادرين من الرجال والنساء، حيث كانت النساء </a:t>
            </a:r>
            <a:r>
              <a:rPr lang="ar-IQ" dirty="0" smtClean="0"/>
              <a:t>مطالبات بحصولهن على لياقة بدنية </a:t>
            </a:r>
            <a:endParaRPr lang="ar-IQ" dirty="0"/>
          </a:p>
        </p:txBody>
      </p:sp>
    </p:spTree>
    <p:extLst>
      <p:ext uri="{BB962C8B-B14F-4D97-AF65-F5344CB8AC3E}">
        <p14:creationId xmlns:p14="http://schemas.microsoft.com/office/powerpoint/2010/main" val="213030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624736"/>
          </a:xfrm>
        </p:spPr>
        <p:txBody>
          <a:bodyPr/>
          <a:lstStyle/>
          <a:p>
            <a:r>
              <a:rPr lang="ar-IQ" dirty="0"/>
              <a:t>لاعتقادهم بأن ذلك يحقق ثلاثة أغراض:</a:t>
            </a:r>
            <a:endParaRPr lang="en-US" dirty="0"/>
          </a:p>
          <a:p>
            <a:pPr lvl="0"/>
            <a:r>
              <a:rPr lang="ar-IQ" sz="4000" dirty="0">
                <a:solidFill>
                  <a:srgbClr val="FF0000"/>
                </a:solidFill>
              </a:rPr>
              <a:t>- اعتقادهم بأن الام التي تملك صحة جيدة وجسم قوي تلد ابناء أصحاء اقوياء .</a:t>
            </a:r>
            <a:endParaRPr lang="en-US" sz="4000" dirty="0">
              <a:solidFill>
                <a:srgbClr val="FF0000"/>
              </a:solidFill>
            </a:endParaRPr>
          </a:p>
          <a:p>
            <a:pPr lvl="0"/>
            <a:r>
              <a:rPr lang="ar-IQ" sz="4000" dirty="0">
                <a:solidFill>
                  <a:srgbClr val="FF0000"/>
                </a:solidFill>
              </a:rPr>
              <a:t>- مساهمة المرأة بالدفاع عن الوطن عند الحاجة الى جانب الرجل .</a:t>
            </a:r>
            <a:endParaRPr lang="en-US" sz="4000" dirty="0">
              <a:solidFill>
                <a:srgbClr val="FF0000"/>
              </a:solidFill>
            </a:endParaRPr>
          </a:p>
          <a:p>
            <a:pPr lvl="0"/>
            <a:r>
              <a:rPr lang="ar-IQ" sz="4000" dirty="0">
                <a:solidFill>
                  <a:srgbClr val="FF0000"/>
                </a:solidFill>
              </a:rPr>
              <a:t>- قيام الام </a:t>
            </a:r>
            <a:r>
              <a:rPr lang="ar-IQ" sz="4000" dirty="0" err="1">
                <a:solidFill>
                  <a:srgbClr val="FF0000"/>
                </a:solidFill>
              </a:rPr>
              <a:t>بالاشراف</a:t>
            </a:r>
            <a:r>
              <a:rPr lang="ar-IQ" sz="4000" dirty="0">
                <a:solidFill>
                  <a:srgbClr val="FF0000"/>
                </a:solidFill>
              </a:rPr>
              <a:t> على تدريب اولادها من السنة الاولى ولغاية بلوغ الولد السادسة من عمره والبنت السابعة من عمرها.</a:t>
            </a:r>
            <a:endParaRPr lang="en-US" sz="4000" dirty="0">
              <a:solidFill>
                <a:srgbClr val="FF0000"/>
              </a:solidFill>
            </a:endParaRPr>
          </a:p>
          <a:p>
            <a:pPr algn="ctr"/>
            <a:endParaRPr lang="ar-IQ" dirty="0"/>
          </a:p>
        </p:txBody>
      </p:sp>
    </p:spTree>
    <p:extLst>
      <p:ext uri="{BB962C8B-B14F-4D97-AF65-F5344CB8AC3E}">
        <p14:creationId xmlns:p14="http://schemas.microsoft.com/office/powerpoint/2010/main" val="213030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624736"/>
          </a:xfrm>
        </p:spPr>
        <p:txBody>
          <a:bodyPr>
            <a:normAutofit lnSpcReduction="10000"/>
          </a:bodyPr>
          <a:lstStyle/>
          <a:p>
            <a:r>
              <a:rPr lang="ar-IQ" b="1" u="dash" dirty="0"/>
              <a:t>أما أهم مميزات البرنامج التدريبي المعد من الدولة فكانت </a:t>
            </a:r>
            <a:r>
              <a:rPr lang="ar-IQ" b="1" u="dash" dirty="0" err="1"/>
              <a:t>بمايلي</a:t>
            </a:r>
            <a:r>
              <a:rPr lang="ar-IQ" b="1" u="dash" dirty="0"/>
              <a:t> :- </a:t>
            </a:r>
            <a:endParaRPr lang="en-US" dirty="0"/>
          </a:p>
          <a:p>
            <a:pPr lvl="0"/>
            <a:r>
              <a:rPr lang="ar-IQ" dirty="0"/>
              <a:t>- البرنامج التدريبي في </a:t>
            </a:r>
            <a:r>
              <a:rPr lang="ar-IQ" dirty="0" err="1"/>
              <a:t>أسبرطة</a:t>
            </a:r>
            <a:r>
              <a:rPr lang="ar-IQ" dirty="0"/>
              <a:t> كان يستند على اساس التدريب.</a:t>
            </a:r>
            <a:endParaRPr lang="en-US" dirty="0"/>
          </a:p>
          <a:p>
            <a:pPr lvl="0"/>
            <a:r>
              <a:rPr lang="ar-IQ" dirty="0"/>
              <a:t>- البرنامج يشمل على الركض وفنون القتال والوثب العريض والسباحة والمصارعة والملاكمة وركوب الخيل والعاب الكرة .</a:t>
            </a:r>
            <a:endParaRPr lang="en-US" dirty="0"/>
          </a:p>
          <a:p>
            <a:pPr lvl="0"/>
            <a:r>
              <a:rPr lang="ar-IQ" dirty="0"/>
              <a:t>- البرنامج التدريبي اخذ تدريجياً بنظر الاعتبار التطور </a:t>
            </a:r>
            <a:r>
              <a:rPr lang="ar-IQ" dirty="0" err="1"/>
              <a:t>البيلوجي</a:t>
            </a:r>
            <a:r>
              <a:rPr lang="ar-IQ" dirty="0"/>
              <a:t> من حيث العمر والجنس.</a:t>
            </a:r>
            <a:endParaRPr lang="en-US" dirty="0"/>
          </a:p>
          <a:p>
            <a:pPr lvl="0"/>
            <a:r>
              <a:rPr lang="ar-IQ" dirty="0"/>
              <a:t>- التمارين تعطى للصغار كالركض والوثب وتمارين الاعداد البدني العام .</a:t>
            </a:r>
            <a:endParaRPr lang="en-US" dirty="0"/>
          </a:p>
          <a:p>
            <a:pPr lvl="0"/>
            <a:r>
              <a:rPr lang="ar-IQ" dirty="0"/>
              <a:t>- أن التربية البدنية في </a:t>
            </a:r>
            <a:r>
              <a:rPr lang="ar-IQ" dirty="0" err="1"/>
              <a:t>اسبرطة</a:t>
            </a:r>
            <a:r>
              <a:rPr lang="ar-IQ" dirty="0"/>
              <a:t> كان المقصود منها </a:t>
            </a:r>
            <a:r>
              <a:rPr lang="ar-IQ" dirty="0" err="1"/>
              <a:t>أكساب</a:t>
            </a:r>
            <a:r>
              <a:rPr lang="ar-IQ" dirty="0"/>
              <a:t> المواطن المهارة والقوة العضلية والقدرة على التحمل</a:t>
            </a:r>
            <a:endParaRPr lang="en-US" dirty="0"/>
          </a:p>
          <a:p>
            <a:pPr lvl="0"/>
            <a:r>
              <a:rPr lang="ar-IQ" dirty="0"/>
              <a:t>- أن اكتساب السرعة والقوة والمطاولة </a:t>
            </a:r>
            <a:r>
              <a:rPr lang="ar-IQ" dirty="0" err="1"/>
              <a:t>لاقيمة</a:t>
            </a:r>
            <a:r>
              <a:rPr lang="ar-IQ" dirty="0"/>
              <a:t> لها اذ لم تستخدم لخدمة الدولة للغرض العسكري.</a:t>
            </a:r>
            <a:endParaRPr lang="en-US" dirty="0"/>
          </a:p>
          <a:p>
            <a:pPr algn="ctr"/>
            <a:endParaRPr lang="ar-IQ" dirty="0"/>
          </a:p>
        </p:txBody>
      </p:sp>
    </p:spTree>
    <p:extLst>
      <p:ext uri="{BB962C8B-B14F-4D97-AF65-F5344CB8AC3E}">
        <p14:creationId xmlns:p14="http://schemas.microsoft.com/office/powerpoint/2010/main" val="2130303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624736"/>
          </a:xfrm>
        </p:spPr>
        <p:txBody>
          <a:bodyPr/>
          <a:lstStyle/>
          <a:p>
            <a:pPr lvl="0"/>
            <a:r>
              <a:rPr lang="ar-IQ" dirty="0"/>
              <a:t>- الشباب </a:t>
            </a:r>
            <a:r>
              <a:rPr lang="ar-IQ" dirty="0" err="1"/>
              <a:t>الاسبرطي</a:t>
            </a:r>
            <a:r>
              <a:rPr lang="ar-IQ" dirty="0"/>
              <a:t> ومشاركاتهم في الدورات الاولمبية القديم كانت عاملاً مساعداً على تطوير اللياقة البدنية لديهم خدمة للغرض العسكري .</a:t>
            </a:r>
            <a:endParaRPr lang="en-US" dirty="0"/>
          </a:p>
          <a:p>
            <a:pPr lvl="0"/>
            <a:r>
              <a:rPr lang="ar-IQ" dirty="0"/>
              <a:t>- القوة الجسمية والقدرة الحربية هي الخصال المفضلة لدى </a:t>
            </a:r>
            <a:r>
              <a:rPr lang="ar-IQ" dirty="0" err="1"/>
              <a:t>الاسبرطيين</a:t>
            </a:r>
            <a:r>
              <a:rPr lang="ar-IQ" dirty="0"/>
              <a:t> الذي كانوا هدفهم الوحيد تكوين أبطال وجنود مما أدى الى خلق الشجاعة والبسالة </a:t>
            </a:r>
            <a:r>
              <a:rPr lang="ar-IQ" dirty="0" err="1"/>
              <a:t>والتفشف</a:t>
            </a:r>
            <a:r>
              <a:rPr lang="ar-IQ" dirty="0"/>
              <a:t>.</a:t>
            </a:r>
            <a:endParaRPr lang="en-US" dirty="0"/>
          </a:p>
          <a:p>
            <a:pPr lvl="0"/>
            <a:r>
              <a:rPr lang="ar-IQ" dirty="0"/>
              <a:t>- الدولة كانت تجري </a:t>
            </a:r>
            <a:r>
              <a:rPr lang="ar-IQ" dirty="0" err="1"/>
              <a:t>أختبارات</a:t>
            </a:r>
            <a:r>
              <a:rPr lang="ar-IQ" dirty="0"/>
              <a:t> سنوية لفحص قابليات شبابها البدنية وروحهم المعنوية وخاصة للشباب </a:t>
            </a:r>
            <a:r>
              <a:rPr lang="ar-IQ" dirty="0" err="1"/>
              <a:t>مابين</a:t>
            </a:r>
            <a:r>
              <a:rPr lang="ar-IQ" dirty="0"/>
              <a:t> سن الثامنة عشر ولحد العشرين.</a:t>
            </a:r>
            <a:endParaRPr lang="en-US" dirty="0"/>
          </a:p>
          <a:p>
            <a:r>
              <a:rPr lang="ar-IQ"/>
              <a:t>- اخيرا كان هدف الاختبار معرفة مدى شجاعة وقدرة الشباب على تحمل الالم والحياة الخشنة اضافة الى معرفة مهاراتهم العسكرية .</a:t>
            </a:r>
            <a:endParaRPr lang="ar-IQ" dirty="0"/>
          </a:p>
        </p:txBody>
      </p:sp>
    </p:spTree>
    <p:extLst>
      <p:ext uri="{BB962C8B-B14F-4D97-AF65-F5344CB8AC3E}">
        <p14:creationId xmlns:p14="http://schemas.microsoft.com/office/powerpoint/2010/main" val="213030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624736"/>
          </a:xfrm>
        </p:spPr>
        <p:txBody>
          <a:bodyPr/>
          <a:lstStyle/>
          <a:p>
            <a:pPr algn="ctr"/>
            <a:endParaRPr lang="ar-IQ" dirty="0"/>
          </a:p>
        </p:txBody>
      </p:sp>
    </p:spTree>
    <p:extLst>
      <p:ext uri="{BB962C8B-B14F-4D97-AF65-F5344CB8AC3E}">
        <p14:creationId xmlns:p14="http://schemas.microsoft.com/office/powerpoint/2010/main" val="500179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endParaRPr lang="ar-IQ" dirty="0"/>
          </a:p>
        </p:txBody>
      </p:sp>
    </p:spTree>
    <p:extLst>
      <p:ext uri="{BB962C8B-B14F-4D97-AF65-F5344CB8AC3E}">
        <p14:creationId xmlns:p14="http://schemas.microsoft.com/office/powerpoint/2010/main" val="98421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251</Words>
  <Application>Microsoft Office PowerPoint</Application>
  <PresentationFormat>عرض على الشاشة (3:4)‏</PresentationFormat>
  <Paragraphs>25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23</cp:revision>
  <dcterms:created xsi:type="dcterms:W3CDTF">2018-10-27T23:07:13Z</dcterms:created>
  <dcterms:modified xsi:type="dcterms:W3CDTF">2019-06-17T01:47:47Z</dcterms:modified>
</cp:coreProperties>
</file>